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62" r:id="rId4"/>
    <p:sldId id="269" r:id="rId5"/>
    <p:sldId id="272" r:id="rId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1A22000-98B4-4B05-990D-40F533707D5E}">
          <p14:sldIdLst>
            <p14:sldId id="256"/>
            <p14:sldId id="258"/>
            <p14:sldId id="262"/>
            <p14:sldId id="269"/>
            <p14:sldId id="27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№65" initials="№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9244" autoAdjust="0"/>
  </p:normalViewPr>
  <p:slideViewPr>
    <p:cSldViewPr>
      <p:cViewPr>
        <p:scale>
          <a:sx n="62" d="100"/>
          <a:sy n="62" d="100"/>
        </p:scale>
        <p:origin x="-135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1020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64CEC-D493-4B59-AAD9-F5645CD0B8E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AEAAF-555C-4D44-BEF7-DEA03E462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36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B9F4-404C-43E0-81FC-7F068A785C9B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2B4F-F9C8-462C-9366-3222B5F9F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B9F4-404C-43E0-81FC-7F068A785C9B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2B4F-F9C8-462C-9366-3222B5F9F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B9F4-404C-43E0-81FC-7F068A785C9B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2B4F-F9C8-462C-9366-3222B5F9F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B9F4-404C-43E0-81FC-7F068A785C9B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2B4F-F9C8-462C-9366-3222B5F9F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B9F4-404C-43E0-81FC-7F068A785C9B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2B4F-F9C8-462C-9366-3222B5F9F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B9F4-404C-43E0-81FC-7F068A785C9B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2B4F-F9C8-462C-9366-3222B5F9F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B9F4-404C-43E0-81FC-7F068A785C9B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2B4F-F9C8-462C-9366-3222B5F9F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B9F4-404C-43E0-81FC-7F068A785C9B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2B4F-F9C8-462C-9366-3222B5F9F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B9F4-404C-43E0-81FC-7F068A785C9B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2B4F-F9C8-462C-9366-3222B5F9F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B9F4-404C-43E0-81FC-7F068A785C9B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2B4F-F9C8-462C-9366-3222B5F9F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B9F4-404C-43E0-81FC-7F068A785C9B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2B4F-F9C8-462C-9366-3222B5F9F15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EFB9F4-404C-43E0-81FC-7F068A785C9B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5852B4F-F9C8-462C-9366-3222B5F9F1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-2187624"/>
            <a:ext cx="4572000" cy="8816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Муниципальное бюджетное образовательное учреждение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Основная общеобразовательная школа </a:t>
            </a:r>
            <a:r>
              <a:rPr lang="ru-RU" b="1" i="1" dirty="0" smtClean="0">
                <a:ea typeface="Calibri"/>
                <a:cs typeface="Times New Roman"/>
              </a:rPr>
              <a:t>№65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ПРИШКОЛЬНЫЙ ЛЕТНИЙ ЛАГЕРЬ</a:t>
            </a:r>
            <a:endParaRPr lang="ru-RU" sz="14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ТРУДА И ОТДЫХА</a:t>
            </a:r>
            <a:endParaRPr lang="ru-RU" sz="14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С ДНЕВНЫМ ПРЕБЫВАНИЕМ ДЕТЕЙ «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Ю</a:t>
            </a:r>
            <a:r>
              <a:rPr lang="ru-RU" sz="3200" b="1" i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Н</a:t>
            </a:r>
            <a:r>
              <a:rPr lang="ru-RU" sz="3200" b="1" i="1" dirty="0" smtClean="0">
                <a:solidFill>
                  <a:srgbClr val="FFC000"/>
                </a:solidFill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ru-RU" sz="3200" b="1" i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С</a:t>
            </a:r>
            <a:r>
              <a:rPr lang="ru-RU" sz="3200" b="1" i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Т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Ь</a:t>
            </a:r>
            <a:r>
              <a:rPr lang="ru-RU" sz="3200" b="1" i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»</a:t>
            </a:r>
            <a:endParaRPr lang="ru-RU" sz="1400" b="1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 </a:t>
            </a:r>
            <a:r>
              <a:rPr lang="ru-RU" sz="20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2014год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67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№65\Desktop\ШКОЛА\новый коллаж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531"/>
            <a:ext cx="6480720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1504" y="61924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До...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60119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После…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0515" y="3933054"/>
            <a:ext cx="445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Строительством нового сарая занимаются Николай Иванович и </a:t>
            </a:r>
            <a:r>
              <a:rPr lang="ru-RU" dirty="0" err="1" smtClean="0">
                <a:solidFill>
                  <a:srgbClr val="FFFF00"/>
                </a:solidFill>
              </a:rPr>
              <a:t>Слепухов</a:t>
            </a:r>
            <a:r>
              <a:rPr lang="ru-RU" dirty="0" smtClean="0">
                <a:solidFill>
                  <a:srgbClr val="FFFF00"/>
                </a:solidFill>
              </a:rPr>
              <a:t>  Алеша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60119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Ручной кузнечик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3356992"/>
            <a:ext cx="3888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Ох, лето красное! любил бы я тебя,</a:t>
            </a:r>
            <a:br>
              <a:rPr lang="ru-RU" dirty="0"/>
            </a:br>
            <a:r>
              <a:rPr lang="ru-RU" dirty="0"/>
              <a:t>Когда б не зной, да пыль, да комары, да мухи.</a:t>
            </a:r>
            <a:br>
              <a:rPr lang="ru-RU" dirty="0"/>
            </a:br>
            <a:r>
              <a:rPr lang="ru-RU" dirty="0"/>
              <a:t>Ты, все душевные способности губя,</a:t>
            </a:r>
            <a:br>
              <a:rPr lang="ru-RU" dirty="0"/>
            </a:br>
            <a:r>
              <a:rPr lang="ru-RU" dirty="0"/>
              <a:t>Нас мучишь; как поля, мы страждем от засухи;</a:t>
            </a:r>
            <a:br>
              <a:rPr lang="ru-RU" dirty="0"/>
            </a:br>
            <a:r>
              <a:rPr lang="ru-RU" dirty="0"/>
              <a:t>Лишь как бы напоить да освежить себя -</a:t>
            </a:r>
            <a:br>
              <a:rPr lang="ru-RU" dirty="0"/>
            </a:br>
            <a:r>
              <a:rPr lang="ru-RU" dirty="0"/>
              <a:t>Иной в нас мысли </a:t>
            </a:r>
            <a:r>
              <a:rPr lang="ru-RU" dirty="0" smtClean="0"/>
              <a:t>нет…</a:t>
            </a:r>
            <a:endParaRPr lang="ru-RU" dirty="0"/>
          </a:p>
        </p:txBody>
      </p:sp>
      <p:pic>
        <p:nvPicPr>
          <p:cNvPr id="2052" name="Picture 4" descr="http://www.opentown.ru/1/news/12922/fotopreview-458_340.jpg?upd=20120606084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2736304" cy="1982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Received\2014-06-06 11.04.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64868"/>
            <a:ext cx="1944216" cy="260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4452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роли </a:t>
            </a:r>
            <a:r>
              <a:rPr lang="ru-RU" dirty="0" err="1" smtClean="0"/>
              <a:t>А.Пушкина</a:t>
            </a:r>
            <a:r>
              <a:rPr lang="ru-RU" dirty="0" smtClean="0"/>
              <a:t> – Никитина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8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№65\Desktop\IMG072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0000">
            <a:off x="4739495" y="442168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№65\Desktop\IMG075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393395" y="126983"/>
            <a:ext cx="2476513" cy="330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№65\Desktop\IMG077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24475" y="4140572"/>
            <a:ext cx="2211288" cy="294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№65\Desktop\IMG0750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0000">
            <a:off x="2267351" y="2486034"/>
            <a:ext cx="2779506" cy="370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8002" y="274825"/>
            <a:ext cx="233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19.06.2014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736278">
            <a:off x="5220073" y="3604374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-подготовка стен к покраске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394" y="3789040"/>
            <a:ext cx="1730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в спортивном празднике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43871" y="30611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 Спорт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и труд рядом        идут!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794857">
            <a:off x="2869908" y="5614763"/>
            <a:ext cx="184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Мисс Лето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152" y="3326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24.06.2014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47058"/>
            <a:ext cx="4014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Расстаёмся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, друзья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6147" name="Picture 3" descr="H:\Images\IMG0633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557480">
            <a:off x="6150424" y="3790394"/>
            <a:ext cx="2532112" cy="233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Images\IMG062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3077">
            <a:off x="6300192" y="1022051"/>
            <a:ext cx="2463291" cy="18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:\Images\IMG074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220">
            <a:off x="809140" y="1637223"/>
            <a:ext cx="2012050" cy="268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uld15.mycdn.me/getImage?photoId=508881766143&amp;photoType=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9912" y="2360616"/>
            <a:ext cx="1492704" cy="21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:\Images\IMG0636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0775">
            <a:off x="3373439" y="415058"/>
            <a:ext cx="1674830" cy="223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Images\IMG0607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26009">
            <a:off x="1350946" y="4139104"/>
            <a:ext cx="2434952" cy="20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85172" y="3970642"/>
            <a:ext cx="396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Миронова Л.П.-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начальник ЛТО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48717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844</TotalTime>
  <Words>70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№65</dc:creator>
  <cp:lastModifiedBy>1</cp:lastModifiedBy>
  <cp:revision>75</cp:revision>
  <cp:lastPrinted>2014-06-24T03:41:26Z</cp:lastPrinted>
  <dcterms:created xsi:type="dcterms:W3CDTF">2014-06-03T08:05:28Z</dcterms:created>
  <dcterms:modified xsi:type="dcterms:W3CDTF">2014-11-24T12:20:35Z</dcterms:modified>
</cp:coreProperties>
</file>